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4" r:id="rId13"/>
    <p:sldId id="483" r:id="rId14"/>
    <p:sldId id="491" r:id="rId15"/>
    <p:sldId id="485" r:id="rId16"/>
    <p:sldId id="487" r:id="rId17"/>
    <p:sldId id="488" r:id="rId18"/>
    <p:sldId id="489" r:id="rId19"/>
    <p:sldId id="490" r:id="rId20"/>
    <p:sldId id="4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5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3bb596c-7493-4980-8472-24b80d7439c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3bb596c-7493-4980-8472-24b80d7439c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4724401" cy="396513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1</a:t>
            </a:r>
            <a:br>
              <a:rPr lang="en-US" sz="2800" dirty="0"/>
            </a:br>
            <a:br>
              <a:rPr lang="hr-HR" sz="2800" dirty="0"/>
            </a:br>
            <a:r>
              <a:rPr lang="hr-HR" dirty="0"/>
              <a:t>Out of my wits </a:t>
            </a:r>
            <a:br>
              <a:rPr lang="hr-HR" dirty="0"/>
            </a:br>
            <a:br>
              <a:rPr lang="hr-HR" sz="2000" dirty="0"/>
            </a:br>
            <a:br>
              <a:rPr lang="hr-HR" sz="2000" dirty="0"/>
            </a:br>
            <a:r>
              <a:rPr lang="hr-HR" sz="2000" dirty="0"/>
              <a:t> 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93" y="1455812"/>
            <a:ext cx="3985821" cy="50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5" y="453627"/>
            <a:ext cx="11709710" cy="5114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3176" y="111911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3176" y="170597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T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4398" y="21676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F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1434398" y="2679568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T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1461693" y="309096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T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1434398" y="355763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41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" y="0"/>
            <a:ext cx="12118665" cy="2376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96802-BA5A-2173-FCC6-D14B68FE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63" y="2768727"/>
            <a:ext cx="5692030" cy="39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47" y="3298241"/>
            <a:ext cx="3355232" cy="3459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97"/>
            <a:ext cx="9726101" cy="3364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625388" y="978116"/>
            <a:ext cx="473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is the fear of long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2060" y="1663419"/>
            <a:ext cx="445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C00000"/>
                </a:solidFill>
              </a:rPr>
              <a:t>s the fear of the number 666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8071" y="2841411"/>
            <a:ext cx="458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is the </a:t>
            </a:r>
            <a:r>
              <a:rPr lang="en-US" sz="2800" dirty="0">
                <a:solidFill>
                  <a:srgbClr val="C00000"/>
                </a:solidFill>
              </a:rPr>
              <a:t>fear of going to school.</a:t>
            </a:r>
            <a:endParaRPr lang="hr-HR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9ADC4-8A47-423F-A1C9-00B55EBE1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" y="2908850"/>
            <a:ext cx="3949150" cy="39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496" cy="6652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10" y="198120"/>
            <a:ext cx="27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Workbook, p. 12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263" y="418097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mice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169" y="4544836"/>
            <a:ext cx="120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get over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02567" y="4920916"/>
            <a:ext cx="122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injured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985211" y="5382581"/>
            <a:ext cx="124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attacked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150895" y="6075947"/>
            <a:ext cx="117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trapped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2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7" y="132089"/>
            <a:ext cx="9812119" cy="7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60" y="809444"/>
            <a:ext cx="9240540" cy="790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8" y="1629218"/>
            <a:ext cx="9376150" cy="5516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485" y="1510318"/>
            <a:ext cx="188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  rats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484" y="1884621"/>
            <a:ext cx="21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public speaking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4484" y="2240282"/>
            <a:ext cx="312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thunder and lightning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2627" y="2634417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illnesses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910" y="2990078"/>
            <a:ext cx="60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fire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91440"/>
            <a:ext cx="8248650" cy="6675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6334" y="292062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</a:rPr>
              <a:t>kind</a:t>
            </a:r>
            <a:endParaRPr lang="hr-HR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164" y="3998794"/>
            <a:ext cx="1095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</a:rPr>
              <a:t>awfully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509982" y="4460459"/>
            <a:ext cx="88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</a:rPr>
              <a:t>awful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714699" y="5636525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</a:rPr>
              <a:t>beautiful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338782" y="6086901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</a:rPr>
              <a:t>beautifully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7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73" y="44027"/>
            <a:ext cx="8133580" cy="6813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9673" y="1269242"/>
            <a:ext cx="119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angrily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5049673" y="1669352"/>
            <a:ext cx="78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hard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022379" y="1982578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early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972427" y="2382688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happily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9116704" y="869132"/>
            <a:ext cx="114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strangely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9130352" y="1269242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loudly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212239" y="166935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seriously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232943" y="2007606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well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249581" y="2368367"/>
            <a:ext cx="574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fast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601200" y="3565725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well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993341" y="393526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hard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629625" y="5656123"/>
            <a:ext cx="574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fast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6905129" y="5993665"/>
            <a:ext cx="129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strangely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6762485" y="5329385"/>
            <a:ext cx="88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loudly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6694931" y="424480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seriously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6762484" y="459713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happily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8373798" y="4923418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early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7331361" y="6319947"/>
            <a:ext cx="119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angrily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0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6" y="205740"/>
            <a:ext cx="11037223" cy="429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1846" y="1872583"/>
            <a:ext cx="119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sweetly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946710" y="2354580"/>
            <a:ext cx="118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carefully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9184344" y="2850225"/>
            <a:ext cx="133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terribly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9282153" y="3276712"/>
            <a:ext cx="133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quietly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523630" y="3794078"/>
            <a:ext cx="124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neatly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54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5584" cy="378826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34269" y="968991"/>
            <a:ext cx="996286" cy="477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69" y="820024"/>
            <a:ext cx="750627" cy="65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1446663"/>
            <a:ext cx="981076" cy="520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70" y="1958273"/>
            <a:ext cx="1433015" cy="690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47" y="2583394"/>
            <a:ext cx="1079474" cy="520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22" y="2583394"/>
            <a:ext cx="1079474" cy="52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982" y="3091681"/>
            <a:ext cx="1304021" cy="628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558" y="3091682"/>
            <a:ext cx="1461408" cy="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102926"/>
            <a:ext cx="10286134" cy="6755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3457" y="1214651"/>
            <a:ext cx="384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Number 2 is driving the </a:t>
            </a:r>
            <a:r>
              <a:rPr lang="hr-HR" sz="2000" i="1">
                <a:solidFill>
                  <a:srgbClr val="C00000"/>
                </a:solidFill>
              </a:rPr>
              <a:t>car terribly.</a:t>
            </a:r>
            <a:endParaRPr lang="hr-HR" sz="20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58" y="1614761"/>
            <a:ext cx="436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Number 3 is walking the dog happily.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753" y="2014871"/>
            <a:ext cx="451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Number 4 is singing beautifully.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753" y="2414981"/>
            <a:ext cx="456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Number 5 is sleeping hard.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457" y="2778136"/>
            <a:ext cx="451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C00000"/>
                </a:solidFill>
              </a:rPr>
              <a:t>Number 6 is running fast.</a:t>
            </a:r>
          </a:p>
        </p:txBody>
      </p:sp>
    </p:spTree>
    <p:extLst>
      <p:ext uri="{BB962C8B-B14F-4D97-AF65-F5344CB8AC3E}">
        <p14:creationId xmlns:p14="http://schemas.microsoft.com/office/powerpoint/2010/main" val="38435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50" y="147992"/>
            <a:ext cx="7105251" cy="652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6785" y="190140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open spaces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72833" y="2269751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37167" y="2684350"/>
            <a:ext cx="7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37167" y="151727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small spaces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8202" y="304308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lifts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08203" y="3448860"/>
            <a:ext cx="7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6533" y="3828791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horses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7258" y="41780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darkness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81953" y="4603898"/>
            <a:ext cx="263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thunder and lightning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5169" y="5017507"/>
            <a:ext cx="149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blood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46785" y="5420433"/>
            <a:ext cx="94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627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  <a:r>
              <a:rPr kumimoji="0" lang="hr-HR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hr-HR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</a:t>
            </a:r>
            <a:endParaRPr kumimoji="0" lang="hr-HR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hlinkClick r:id="rId4"/>
              </a:rPr>
              <a:t>Lesson 3 Out of my wits | Way to go 4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609600"/>
            <a:ext cx="11942640" cy="41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13" y="360687"/>
            <a:ext cx="2297723" cy="2409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4" y="135169"/>
            <a:ext cx="3591106" cy="6618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22" y="135169"/>
            <a:ext cx="2722832" cy="2468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732" y="2819783"/>
            <a:ext cx="3078453" cy="3659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726" y="135169"/>
            <a:ext cx="3090843" cy="6472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3802" y="25126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1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4185" y="45078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2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112042" y="44917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4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652211" y="18826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5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176085" y="383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69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8" y="211722"/>
            <a:ext cx="10533875" cy="164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7748" y="2358190"/>
            <a:ext cx="917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 can relate to ____________ because __________________ .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2" y="0"/>
            <a:ext cx="8393723" cy="4954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8" y="5148046"/>
            <a:ext cx="5931877" cy="170995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60397" y="1697554"/>
            <a:ext cx="954156" cy="270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770" y="2417197"/>
            <a:ext cx="1029108" cy="36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193" y="3158159"/>
            <a:ext cx="1049707" cy="36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663193" y="3927137"/>
            <a:ext cx="1291467" cy="454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67" y="4620766"/>
            <a:ext cx="1232633" cy="4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14" y="162745"/>
            <a:ext cx="5782171" cy="63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52" y="1333850"/>
            <a:ext cx="7158495" cy="36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5" y="95534"/>
            <a:ext cx="11743525" cy="5357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1122" y="26340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4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122" y="3157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521122" y="31572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1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1122" y="35265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2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372" y="40497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3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122" y="4489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5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06D3D-C08F-C165-6761-1AA3605AED68}"/>
              </a:ext>
            </a:extLst>
          </p:cNvPr>
          <p:cNvSpPr txBox="1"/>
          <p:nvPr/>
        </p:nvSpPr>
        <p:spPr>
          <a:xfrm>
            <a:off x="3861280" y="5934670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https://www.e-sfera.hr/dodatni-digitalni-sadrzaji/03bb596c-7493-4980-8472-24b80d7439ce/</a:t>
            </a:r>
            <a:endParaRPr lang="hr-HR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9587D2-D98E-C6AC-64E5-E481A506E5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3" t="43547" r="33739" b="28930"/>
          <a:stretch/>
        </p:blipFill>
        <p:spPr>
          <a:xfrm>
            <a:off x="706927" y="5267605"/>
            <a:ext cx="3154353" cy="15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192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   Unit 1: Lesson 1  Out of my wits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168</cp:revision>
  <dcterms:created xsi:type="dcterms:W3CDTF">2021-09-01T06:25:32Z</dcterms:created>
  <dcterms:modified xsi:type="dcterms:W3CDTF">2022-09-26T09:28:21Z</dcterms:modified>
</cp:coreProperties>
</file>